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377" r:id="rId2"/>
    <p:sldId id="464" r:id="rId3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di-Luisa Miller (16.02.2022)" id="{51BBB3A7-C8E9-45CB-9689-14C0DDCF6C71}">
          <p14:sldIdLst>
            <p14:sldId id="377"/>
            <p14:sldId id="464"/>
          </p14:sldIdLst>
        </p14:section>
        <p14:section name="Default Section" id="{3CDA6A4A-BA00-B349-8602-77BF1FCA4B3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738" y="1367704"/>
            <a:ext cx="5571066" cy="41225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41A2D48-C761-ACC1-CF01-1B8C31F38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801" y="643467"/>
            <a:ext cx="408080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tehend enthält.&#10;&#10;Automatisch generierte Beschreibung">
            <a:extLst>
              <a:ext uri="{FF2B5EF4-FFF2-40B4-BE49-F238E27FC236}">
                <a16:creationId xmlns:a16="http://schemas.microsoft.com/office/drawing/2014/main" id="{E42B3575-5D38-0D14-1F7B-C2663DADD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4" r="1" b="1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9" name="Grafik 8" descr="Ein Bild, das rot enthält.&#10;&#10;Automatisch generierte Beschreibung">
            <a:extLst>
              <a:ext uri="{FF2B5EF4-FFF2-40B4-BE49-F238E27FC236}">
                <a16:creationId xmlns:a16="http://schemas.microsoft.com/office/drawing/2014/main" id="{0DAFCDBE-0C84-C395-79E0-7FE46BEC6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" r="2460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Text, Feuer, Natur, Kamin enthält.&#10;&#10;Automatisch generierte Beschreibung">
            <a:extLst>
              <a:ext uri="{FF2B5EF4-FFF2-40B4-BE49-F238E27FC236}">
                <a16:creationId xmlns:a16="http://schemas.microsoft.com/office/drawing/2014/main" id="{D3B5C7CB-6EE8-B7E9-BAB6-F40E5143C7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7" name="Grafik 6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AFD2E6C4-8D6E-FDA7-73C1-68345D1714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2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2023-10-08T09:05:21Z</dcterms:modified>
</cp:coreProperties>
</file>